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4"/>
  </p:notesMasterIdLst>
  <p:sldIdLst>
    <p:sldId id="314" r:id="rId2"/>
    <p:sldId id="315" r:id="rId3"/>
    <p:sldId id="316" r:id="rId4"/>
    <p:sldId id="325" r:id="rId5"/>
    <p:sldId id="327" r:id="rId6"/>
    <p:sldId id="331" r:id="rId7"/>
    <p:sldId id="321" r:id="rId8"/>
    <p:sldId id="320" r:id="rId9"/>
    <p:sldId id="259" r:id="rId10"/>
    <p:sldId id="281" r:id="rId11"/>
    <p:sldId id="309" r:id="rId12"/>
    <p:sldId id="310" r:id="rId13"/>
    <p:sldId id="311" r:id="rId14"/>
    <p:sldId id="326" r:id="rId15"/>
    <p:sldId id="328" r:id="rId16"/>
    <p:sldId id="329" r:id="rId17"/>
    <p:sldId id="330" r:id="rId18"/>
    <p:sldId id="334" r:id="rId19"/>
    <p:sldId id="322" r:id="rId20"/>
    <p:sldId id="323" r:id="rId21"/>
    <p:sldId id="317" r:id="rId22"/>
    <p:sldId id="32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60" y="12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551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20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2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4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8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TQWebt6V4o?feature=oembed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ridapp.s3.amazonaws.com/paginainicia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smtClean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</a:t>
            </a:r>
            <a:r>
              <a:rPr lang="e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6002" y="397482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realizado por Gabriel Argente,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Haitian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Ji,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Davit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Costa, Iván López, Diego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Sanchez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y Marcos Simón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  <p:sp>
        <p:nvSpPr>
          <p:cNvPr id="6" name="Google Shape;261;p46"/>
          <p:cNvSpPr txBox="1">
            <a:spLocks/>
          </p:cNvSpPr>
          <p:nvPr/>
        </p:nvSpPr>
        <p:spPr>
          <a:xfrm>
            <a:off x="2409441" y="2998860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Nada mejor que un servicio bien gestionado</a:t>
            </a:r>
            <a:endParaRPr lang="es-E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505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Century Gothic" panose="020B0502020202020204" pitchFamily="34" charset="0"/>
              </a:rPr>
              <a:t>Servicio Reunión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C3D87-0F02-0421-B7E6-DBC74C717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0" t="-3326" r="340" b="29226"/>
          <a:stretch/>
        </p:blipFill>
        <p:spPr>
          <a:xfrm>
            <a:off x="1542361" y="1457300"/>
            <a:ext cx="6059228" cy="2744061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C1A91F-B2EA-1435-308C-FC2F2BE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5" y="1560909"/>
            <a:ext cx="5011009" cy="30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</a:t>
            </a:r>
            <a:r>
              <a:rPr lang="es-E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Cafeteria</a:t>
            </a:r>
            <a:endParaRPr lang="es-E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8DF59-3EA0-7BF6-B43B-8D7F0F3C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1"/>
          <a:stretch/>
        </p:blipFill>
        <p:spPr>
          <a:xfrm>
            <a:off x="795100" y="1364880"/>
            <a:ext cx="7553749" cy="31358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D64FE7-540A-2FBB-190A-CF463EC9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1"/>
          <a:stretch/>
        </p:blipFill>
        <p:spPr>
          <a:xfrm>
            <a:off x="713225" y="1364880"/>
            <a:ext cx="7553749" cy="31358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E1434-8B64-79B7-111E-5346C12F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4" y="1358059"/>
            <a:ext cx="7553749" cy="3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4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Biblioteca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01B332-2BD5-F9D0-8F38-0166F6A1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3" y="1417759"/>
            <a:ext cx="8101244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11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Gestión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050C7-F795-18EA-DCA1-5C53A35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3" y="1461567"/>
            <a:ext cx="6899564" cy="3023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494499-119E-7584-FE4D-84B7FBDD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93" y="1461567"/>
            <a:ext cx="6933861" cy="30239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16F1C3-F6A0-B4F5-F781-07D09CDD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90" y="1461567"/>
            <a:ext cx="6899564" cy="3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 rot="5400000">
            <a:off x="3320870" y="-390193"/>
            <a:ext cx="2486871" cy="5780993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2215988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r>
                <a:rPr lang="es-ES" sz="4800" b="1" i="1" dirty="0" smtClean="0">
                  <a:latin typeface="Century Gothic" panose="020B0502020202020204" pitchFamily="34" charset="0"/>
                </a:rPr>
                <a:t>DEMO DE LA APLICACIÓN</a:t>
              </a:r>
              <a:endParaRPr lang="es-ES" sz="4800" b="1" i="1" dirty="0">
                <a:latin typeface="Century Gothic" panose="020B0502020202020204" pitchFamily="34" charset="0"/>
              </a:endParaRPr>
            </a:p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endParaRPr lang="es-ES" sz="4800" b="1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5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uía de coaching - Resiliencia y adversidad (Películas) - FILMOTERA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13" y="206424"/>
            <a:ext cx="3326334" cy="49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7410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 smtClean="0">
                <a:latin typeface="Century Gothic" panose="020B0502020202020204" pitchFamily="34" charset="0"/>
              </a:rPr>
              <a:t>La primera pared con la cual nos topamos fue con los </a:t>
            </a:r>
            <a:r>
              <a:rPr lang="es-ES" sz="1400" b="1" dirty="0" err="1" smtClean="0">
                <a:latin typeface="Century Gothic" panose="020B0502020202020204" pitchFamily="34" charset="0"/>
              </a:rPr>
              <a:t>UserControls</a:t>
            </a:r>
            <a:r>
              <a:rPr lang="es-ES" sz="1400" b="1" dirty="0" smtClean="0">
                <a:latin typeface="Century Gothic" panose="020B0502020202020204" pitchFamily="34" charset="0"/>
              </a:rPr>
              <a:t>, lo siguiente fue la base de datos y sobre todo la PROGRAMACIÓN.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79" y="2151130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 smtClean="0">
                  <a:latin typeface="Century Gothic" panose="020B0502020202020204" pitchFamily="34" charset="0"/>
                </a:rPr>
                <a:t>ADVERSIDADES</a:t>
              </a: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54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jorar - Iconos gratis de negocio">
            <a:extLst>
              <a:ext uri="{FF2B5EF4-FFF2-40B4-BE49-F238E27FC236}">
                <a16:creationId xmlns:a16="http://schemas.microsoft.com/office/drawing/2014/main" id="{73A114F0-74B7-1AE3-9C42-8B6335EA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75" y="108271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En futuras versiones de la aplicación tenemos la intención de que el profesor/a pueda seleccionar ciertos días o horas en concreto en las que no puedan realizar una reunión con el, reservar peceras en la biblioteca y una funcionalidad para el aparcamiento.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PRÓXIMAS VERSIONES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42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Florida, los usuarios/as dispondrán de 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074" name="Picture 2" descr="Verifica» un sistema para agilizar la devolución de las rentas sujetas a  comprobación. | JAUMANDREU &amp; ASOCIADOS">
            <a:extLst>
              <a:ext uri="{FF2B5EF4-FFF2-40B4-BE49-F238E27FC236}">
                <a16:creationId xmlns:a16="http://schemas.microsoft.com/office/drawing/2014/main" id="{7FF18A1B-B0F7-D10E-0688-75E04214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075" flipH="1">
            <a:off x="6438875" y="133350"/>
            <a:ext cx="23706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granaje Engranajes - Gráficos vectoriales gratis en Pixabay">
            <a:extLst>
              <a:ext uri="{FF2B5EF4-FFF2-40B4-BE49-F238E27FC236}">
                <a16:creationId xmlns:a16="http://schemas.microsoft.com/office/drawing/2014/main" id="{6A76B0CE-8F04-945D-8343-2BD644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35" y="480907"/>
            <a:ext cx="482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puede mejorar y facilitar procesos de reserva en varios ámbitos dentro del centro.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10424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CONCLUSIÓN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 smtClean="0">
                <a:latin typeface="Century Gothic" panose="020B0502020202020204" pitchFamily="34" charset="0"/>
              </a:rPr>
              <a:t>frontend</a:t>
            </a:r>
            <a:endParaRPr lang="es-ES" sz="1100" dirty="0" smtClean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4349D349-0CFE-0DC8-DCDA-820A725A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8" t="22519" r="23617" b="41912"/>
          <a:stretch/>
        </p:blipFill>
        <p:spPr>
          <a:xfrm>
            <a:off x="2048588" y="1640836"/>
            <a:ext cx="843671" cy="8418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A81183-8247-8B1E-654E-E49A1608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78" y="1632042"/>
            <a:ext cx="850608" cy="850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B9869-401C-F16D-1731-B44630F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2" y="1629691"/>
            <a:ext cx="875598" cy="8529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ATENCIÓN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mbilla Amarilla Luminosa PNG transparente - StickPNG">
            <a:extLst>
              <a:ext uri="{FF2B5EF4-FFF2-40B4-BE49-F238E27FC236}">
                <a16:creationId xmlns:a16="http://schemas.microsoft.com/office/drawing/2014/main" id="{A6C1B185-54D9-EBF7-9EB4-7AD2F572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509">
            <a:off x="3849169" y="160279"/>
            <a:ext cx="5041396" cy="67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11029" y="2234792"/>
              <a:ext cx="3461663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ELEVATOR PITCH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Elementos multimedia en línea 9" title="Elevator Pitch PIdam2122ROJO">
            <a:hlinkClick r:id="" action="ppaction://media"/>
            <a:extLst>
              <a:ext uri="{FF2B5EF4-FFF2-40B4-BE49-F238E27FC236}">
                <a16:creationId xmlns:a16="http://schemas.microsoft.com/office/drawing/2014/main" id="{040CA61E-D78F-1B31-C090-4C61E5B4AA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431960" y="1460076"/>
            <a:ext cx="3935127" cy="2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696982" y="2215986"/>
              <a:ext cx="1889757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TRÍPTICO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3698-C6DF-A821-5C70-DC85BC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00" y="607867"/>
            <a:ext cx="4232848" cy="39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44968F-EA75-4A5B-4A67-0D909035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488" y="607867"/>
            <a:ext cx="4214460" cy="39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 rot="5400000">
            <a:off x="3320870" y="-390193"/>
            <a:ext cx="2486871" cy="5780993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41580" y="2215988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r>
                <a:rPr lang="es-ES" sz="4800" b="1" i="1" dirty="0" smtClean="0">
                  <a:latin typeface="Century Gothic" panose="020B0502020202020204" pitchFamily="34" charset="0"/>
                  <a:hlinkClick r:id="rId3"/>
                </a:rPr>
                <a:t>WEB PAGE</a:t>
              </a:r>
              <a:endParaRPr lang="es-ES" sz="4800" b="1" i="1" dirty="0">
                <a:latin typeface="Century Gothic" panose="020B0502020202020204" pitchFamily="34" charset="0"/>
              </a:endParaRPr>
            </a:p>
            <a:p>
              <a:pPr marL="0" indent="0" algn="ctr">
                <a:spcAft>
                  <a:spcPts val="1600"/>
                </a:spcAft>
                <a:buFont typeface="Roboto"/>
                <a:buNone/>
              </a:pPr>
              <a:endParaRPr lang="es-ES" sz="4800" b="1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615196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HERRAMIENTAS DE TRABAJO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04" y="904563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59" y="-222930"/>
            <a:ext cx="3082278" cy="30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06" y="1960678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45" y="2157845"/>
            <a:ext cx="1122905" cy="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59" y="3205595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chivo:Visual Studio Code 1.35 icon.svg - Wikipedia, la enciclopedia lib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37" y="3205595"/>
            <a:ext cx="935920" cy="9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rchivo:Trello-logo-blue.svg - Wikipedia, la enciclopedia libr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46"/>
          <a:stretch/>
        </p:blipFill>
        <p:spPr bwMode="auto">
          <a:xfrm>
            <a:off x="6529182" y="849723"/>
            <a:ext cx="1036531" cy="95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nkscape - Wikipedia, la enciclopedia lib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30" y="1909886"/>
            <a:ext cx="1122586" cy="11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chivo:HeidiSQL logo image.png - Wikipedia, la enciclopedia libr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13" y="3141711"/>
            <a:ext cx="1013838" cy="10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EXPERIENCIA DEL USUARIO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104" name="Picture 8" descr="Pin en carteles">
            <a:extLst>
              <a:ext uri="{FF2B5EF4-FFF2-40B4-BE49-F238E27FC236}">
                <a16:creationId xmlns:a16="http://schemas.microsoft.com/office/drawing/2014/main" id="{3EB602A2-3EDD-0F5F-B262-73D38E00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1" y="1117600"/>
            <a:ext cx="2863903" cy="4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4328318" y="1376766"/>
            <a:ext cx="1925856" cy="66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Orientativo</a:t>
            </a:r>
          </a:p>
        </p:txBody>
      </p:sp>
      <p:sp>
        <p:nvSpPr>
          <p:cNvPr id="11" name="Google Shape;391;p49">
            <a:extLst>
              <a:ext uri="{FF2B5EF4-FFF2-40B4-BE49-F238E27FC236}">
                <a16:creationId xmlns:a16="http://schemas.microsoft.com/office/drawing/2014/main" id="{7897D675-FC8E-C90B-61CA-D4B853B33826}"/>
              </a:ext>
            </a:extLst>
          </p:cNvPr>
          <p:cNvSpPr txBox="1">
            <a:spLocks/>
          </p:cNvSpPr>
          <p:nvPr/>
        </p:nvSpPr>
        <p:spPr>
          <a:xfrm rot="153713">
            <a:off x="4661785" y="2139804"/>
            <a:ext cx="1660121" cy="62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Sencilla</a:t>
            </a:r>
          </a:p>
        </p:txBody>
      </p:sp>
      <p:sp>
        <p:nvSpPr>
          <p:cNvPr id="12" name="Google Shape;391;p49">
            <a:extLst>
              <a:ext uri="{FF2B5EF4-FFF2-40B4-BE49-F238E27FC236}">
                <a16:creationId xmlns:a16="http://schemas.microsoft.com/office/drawing/2014/main" id="{01B47F08-C578-7F67-6710-13E3F31541F8}"/>
              </a:ext>
            </a:extLst>
          </p:cNvPr>
          <p:cNvSpPr txBox="1">
            <a:spLocks/>
          </p:cNvSpPr>
          <p:nvPr/>
        </p:nvSpPr>
        <p:spPr>
          <a:xfrm>
            <a:off x="4495283" y="2855854"/>
            <a:ext cx="2957042" cy="69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Cómoda</a:t>
            </a:r>
          </a:p>
        </p:txBody>
      </p: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AEA"/>
    </a:dk2>
    <a:lt2>
      <a:srgbClr val="FCE5CD"/>
    </a:lt2>
    <a:accent1>
      <a:srgbClr val="A8C987"/>
    </a:accent1>
    <a:accent2>
      <a:srgbClr val="D96FA0"/>
    </a:accent2>
    <a:accent3>
      <a:srgbClr val="66B9CC"/>
    </a:accent3>
    <a:accent4>
      <a:srgbClr val="F5DC6E"/>
    </a:accent4>
    <a:accent5>
      <a:srgbClr val="F3C347"/>
    </a:accent5>
    <a:accent6>
      <a:srgbClr val="5C65C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</TotalTime>
  <Words>320</Words>
  <Application>Microsoft Office PowerPoint</Application>
  <PresentationFormat>Presentación en pantalla (16:9)</PresentationFormat>
  <Paragraphs>56</Paragraphs>
  <Slides>22</Slides>
  <Notes>16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Advent Pro</vt:lpstr>
      <vt:lpstr>Arial</vt:lpstr>
      <vt:lpstr>Century Gothic</vt:lpstr>
      <vt:lpstr>Montserrat</vt:lpstr>
      <vt:lpstr>Roboto</vt:lpstr>
      <vt:lpstr>Food Delivery App by Slidesgo</vt:lpstr>
      <vt:lpstr>FLORIDAPP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Reunión</vt:lpstr>
      <vt:lpstr>Servicio Cafetería</vt:lpstr>
      <vt:lpstr>Biblioteca</vt:lpstr>
      <vt:lpstr>Consultar Ciclos</vt:lpstr>
      <vt:lpstr>Gestión Cafeteria</vt:lpstr>
      <vt:lpstr>Gestión Biblioteca</vt:lpstr>
      <vt:lpstr>Gestión Administrador</vt:lpstr>
      <vt:lpstr>Presentación de PowerPoint</vt:lpstr>
      <vt:lpstr>Presentación de PowerPoint</vt:lpstr>
      <vt:lpstr>Presentación de PowerPoint</vt:lpstr>
      <vt:lpstr>Presentación de PowerPoint</vt:lpstr>
      <vt:lpstr>Integrantes del equipo</vt:lpstr>
      <vt:lpstr>GRÁCIAS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81</cp:revision>
  <dcterms:modified xsi:type="dcterms:W3CDTF">2022-05-23T14:51:26Z</dcterms:modified>
</cp:coreProperties>
</file>